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00" r:id="rId7"/>
    <p:sldId id="301" r:id="rId8"/>
    <p:sldId id="302" r:id="rId9"/>
    <p:sldId id="259" r:id="rId10"/>
    <p:sldId id="260" r:id="rId11"/>
    <p:sldId id="296" r:id="rId12"/>
    <p:sldId id="261" r:id="rId13"/>
    <p:sldId id="297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B0D0EB"/>
    <a:srgbClr val="0070C0"/>
    <a:srgbClr val="007AD1"/>
    <a:srgbClr val="5B9BD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16" y="-90"/>
      </p:cViewPr>
      <p:guideLst>
        <p:guide orient="horz" pos="21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305" y="4262479"/>
            <a:ext cx="4367284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800" dirty="0">
                <a:solidFill>
                  <a:schemeClr val="bg1"/>
                </a:solidFill>
                <a:latin typeface="汉仪超粗宋简" panose="02010609000101010101" charset="-122"/>
                <a:ea typeface="汉仪超粗宋简" panose="02010609000101010101" charset="-122"/>
              </a:rPr>
              <a:t>转</a:t>
            </a:r>
            <a:r>
              <a:rPr lang="zh-CN" altLang="zh-CN" sz="4800" dirty="0" smtClean="0">
                <a:solidFill>
                  <a:schemeClr val="bg1"/>
                </a:solidFill>
                <a:latin typeface="汉仪超粗宋简" panose="02010609000101010101" charset="-122"/>
                <a:ea typeface="汉仪超粗宋简" panose="02010609000101010101" charset="-122"/>
              </a:rPr>
              <a:t>正</a:t>
            </a:r>
            <a:r>
              <a:rPr lang="zh-CN" altLang="en-US" sz="4800" dirty="0" smtClean="0">
                <a:solidFill>
                  <a:schemeClr val="bg1"/>
                </a:solidFill>
                <a:latin typeface="汉仪超粗宋简" panose="02010609000101010101" charset="-122"/>
                <a:ea typeface="汉仪超粗宋简" panose="02010609000101010101" charset="-122"/>
              </a:rPr>
              <a:t>申请</a:t>
            </a:r>
            <a:r>
              <a:rPr lang="zh-CN" altLang="zh-CN" sz="4800" dirty="0" smtClean="0">
                <a:solidFill>
                  <a:schemeClr val="bg1"/>
                </a:solidFill>
                <a:latin typeface="汉仪超粗宋简" panose="02010609000101010101" charset="-122"/>
                <a:ea typeface="汉仪超粗宋简" panose="02010609000101010101" charset="-122"/>
              </a:rPr>
              <a:t>报</a:t>
            </a:r>
            <a:r>
              <a:rPr lang="zh-CN" altLang="zh-CN" sz="4800" dirty="0">
                <a:solidFill>
                  <a:schemeClr val="bg1"/>
                </a:solidFill>
                <a:latin typeface="汉仪超粗宋简" panose="02010609000101010101" charset="-122"/>
                <a:ea typeface="汉仪超粗宋简" panose="02010609000101010101" charset="-122"/>
              </a:rPr>
              <a:t>告</a:t>
            </a:r>
            <a:endParaRPr lang="zh-CN" altLang="zh-CN" sz="4800" dirty="0">
              <a:solidFill>
                <a:schemeClr val="bg1"/>
              </a:solidFill>
              <a:latin typeface="汉仪超粗宋简" panose="02010609000101010101" charset="-122"/>
              <a:ea typeface="汉仪超粗宋简" panose="0201060900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7282" y="4752388"/>
            <a:ext cx="356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研发部 杨洋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21.12.01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建议与想法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A SUMMARY PART. CLICK TO ADD YOUR DESCRIPTION SENTENCES ABOUT THIS PART IN HERETHIS IS A SUMMARY PART. 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185035" y="2176145"/>
            <a:ext cx="7821295" cy="512445"/>
          </a:xfrm>
          <a:prstGeom prst="roundRect">
            <a:avLst>
              <a:gd name="adj" fmla="val 50000"/>
            </a:avLst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</a:t>
            </a:r>
            <a:r>
              <a:rPr lang="zh-CN" altLang="zh-CN"/>
              <a:t>公司要健全管理制度，明确岗位职权建立激励机制，完善考核方式。</a:t>
            </a:r>
            <a:endParaRPr lang="zh-CN" altLang="zh-CN"/>
          </a:p>
        </p:txBody>
      </p:sp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311311"/>
            <a:ext cx="4012442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建议与想法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准备 6"/>
          <p:cNvSpPr/>
          <p:nvPr/>
        </p:nvSpPr>
        <p:spPr>
          <a:xfrm>
            <a:off x="2386965" y="2267585"/>
            <a:ext cx="329565" cy="329565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85365" y="2247900"/>
            <a:ext cx="53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85035" y="3895090"/>
            <a:ext cx="7821295" cy="512445"/>
          </a:xfrm>
          <a:prstGeom prst="roundRect">
            <a:avLst>
              <a:gd name="adj" fmla="val 50000"/>
            </a:avLst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拓展新方向，接触新技术，接轨前沿科技</a:t>
            </a:r>
            <a:endParaRPr lang="zh-CN" altLang="en-US"/>
          </a:p>
        </p:txBody>
      </p:sp>
      <p:sp>
        <p:nvSpPr>
          <p:cNvPr id="12" name="流程图: 准备 11"/>
          <p:cNvSpPr/>
          <p:nvPr/>
        </p:nvSpPr>
        <p:spPr>
          <a:xfrm>
            <a:off x="2386330" y="3986530"/>
            <a:ext cx="329565" cy="329565"/>
          </a:xfrm>
          <a:prstGeom prst="flowChartPrepa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86000" y="3966845"/>
            <a:ext cx="53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2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33726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9282" y="4095252"/>
            <a:ext cx="61292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2020.8.31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5870" y="3746734"/>
            <a:ext cx="508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以上是我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的转正答辩汇报，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请各位领导审阅。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99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614150"/>
            <a:ext cx="12192000" cy="15421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1129" y="614150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79424" y="1078121"/>
            <a:ext cx="2613546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1469" y="3039577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  </a:t>
            </a:r>
            <a:r>
              <a:rPr lang="zh-CN" altLang="en-US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工作成果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1469" y="3515192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2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成长收获</a:t>
            </a:r>
            <a:endParaRPr lang="zh-CN" altLang="en-US" sz="20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51469" y="3990807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转正后展望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1469" y="4466422"/>
            <a:ext cx="8620766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建议与想法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/>
      <p:bldP spid="1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535"/>
            <a:ext cx="4187190" cy="23552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1163240"/>
            <a:ext cx="2354400" cy="2355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65964" cy="2356960"/>
            <a:chOff x="4257077" y="2119893"/>
            <a:chExt cx="596596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6265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、布置场景及开发新功能，在新项目中根据具体情况与需求进行部分功能的开发。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、进行交通场景对现实的仿真模拟，对真实功能进行模拟开发（地图功能，摄像头及设备的一键部署，违章处理功能等），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修改出现的BUG并优化使用体检。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.................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                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165225"/>
            <a:ext cx="4187190" cy="23552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87106" y="3520360"/>
            <a:ext cx="2354400" cy="2355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236196" y="1161335"/>
            <a:ext cx="5965964" cy="2356960"/>
            <a:chOff x="4257077" y="2119893"/>
            <a:chExt cx="5965964" cy="2356960"/>
          </a:xfrm>
          <a:solidFill>
            <a:schemeClr val="accent1"/>
          </a:solidFill>
        </p:grpSpPr>
        <p:sp>
          <p:nvSpPr>
            <p:cNvPr id="11" name="等腰三角形 10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56265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工作成果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1、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对项目的WebGL发布进行调研和尝试，寻找WebGL发布时会遇到的问题并编写文档记录，然后将项目发布到WebGL并协助部署在IIS上。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、进行项目功能移植，将新手指导和摄像头安装功能移植到另外一个项目中，并对其进行修改，使其能够正确的完成其功能。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3" grpId="0" bldLvl="0" animBg="1"/>
      <p:bldP spid="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3229" y="208385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4524" y="672356"/>
            <a:ext cx="26135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73380" y="2331720"/>
            <a:ext cx="6316980" cy="3917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96390" y="6365240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以往项目的</a:t>
            </a:r>
            <a:r>
              <a:rPr lang="en-US" altLang="zh-CN"/>
              <a:t>WebGL</a:t>
            </a:r>
            <a:r>
              <a:rPr lang="zh-CN" altLang="en-US"/>
              <a:t>发布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9160" y="2692400"/>
            <a:ext cx="4553585" cy="31959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90155" y="6249035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WebGL</a:t>
            </a:r>
            <a:r>
              <a:rPr lang="zh-CN" altLang="en-US"/>
              <a:t>发布相关问题的总结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5929" y="218545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7224" y="682516"/>
            <a:ext cx="26135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00150" y="2330450"/>
            <a:ext cx="4922520" cy="3063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5930" y="5631815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交通项目地图及一键部署功能的开发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5790" y="2330450"/>
            <a:ext cx="4933315" cy="30626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7285" y="5631815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摄像头安装及拖拽功能的移植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5929" y="218545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7224" y="682516"/>
            <a:ext cx="26135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6080" y="2130425"/>
            <a:ext cx="5092065" cy="2740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0100" y="2130425"/>
            <a:ext cx="5854700" cy="2772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56965" y="5332095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违章事故处理功能模块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成长收获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、自己的知识面有了提高，代码质量有了显著的提升。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、提高自己解决实际问题的能力，在工作中渐渐的克服焦虑，积极，热情。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、学习工作中的相互合作，共同发展。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转正后的展望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对未来工作与学习的期望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311311"/>
            <a:ext cx="4012442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转正后的展望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同侧圆角矩形 8"/>
          <p:cNvSpPr/>
          <p:nvPr/>
        </p:nvSpPr>
        <p:spPr>
          <a:xfrm>
            <a:off x="2316480" y="2263140"/>
            <a:ext cx="1682115" cy="42545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38350" y="2688590"/>
            <a:ext cx="2219325" cy="183578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继续锻炼自己，实现理想。实现自己的奋斗目标，体现人生价值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同侧圆角矩形 12"/>
          <p:cNvSpPr/>
          <p:nvPr/>
        </p:nvSpPr>
        <p:spPr>
          <a:xfrm>
            <a:off x="5274310" y="2263140"/>
            <a:ext cx="1682115" cy="42545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05705" y="2688590"/>
            <a:ext cx="2219325" cy="183578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同侧圆角矩形 15"/>
          <p:cNvSpPr/>
          <p:nvPr/>
        </p:nvSpPr>
        <p:spPr>
          <a:xfrm>
            <a:off x="8233410" y="2263140"/>
            <a:ext cx="1682115" cy="42545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4805" y="2688590"/>
            <a:ext cx="2219325" cy="183578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13635" y="2332355"/>
            <a:ext cx="148907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转正目的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51780" y="2332355"/>
            <a:ext cx="148907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10880" y="2332355"/>
            <a:ext cx="148907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个人目标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95240" y="3138170"/>
            <a:ext cx="2000885" cy="9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不断地完善和总结自身的不足，提升自己的代码水平。</a:t>
            </a:r>
            <a:endParaRPr lang="zh-CN" altLang="en-US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74025" y="3223895"/>
            <a:ext cx="2000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学习新知识，增强自身能力，强化意识层次</a:t>
            </a:r>
            <a:endParaRPr lang="zh-CN" altLang="en-US" sz="1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</Words>
  <Application>WPS 演示</Application>
  <PresentationFormat>自定义</PresentationFormat>
  <Paragraphs>84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汉仪超粗宋简</vt:lpstr>
      <vt:lpstr>微软雅黑</vt:lpstr>
      <vt:lpstr>Wingdings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Administrator</cp:lastModifiedBy>
  <cp:revision>29</cp:revision>
  <dcterms:created xsi:type="dcterms:W3CDTF">2014-12-17T15:36:00Z</dcterms:created>
  <dcterms:modified xsi:type="dcterms:W3CDTF">2021-12-01T09:27:01Z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